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68" r:id="rId5"/>
    <p:sldId id="269" r:id="rId6"/>
    <p:sldId id="270" r:id="rId7"/>
    <p:sldId id="271" r:id="rId8"/>
    <p:sldId id="272" r:id="rId9"/>
    <p:sldId id="264" r:id="rId10"/>
    <p:sldId id="265" r:id="rId11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4540" cy="4271645"/>
          </a:xfrm>
          <a:prstGeom prst="rect">
            <a:avLst/>
          </a:prstGeom>
          <a:solidFill>
            <a:srgbClr val="FFE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7357087" y="2423483"/>
            <a:ext cx="4092525" cy="972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dirty="0">
                <a:solidFill>
                  <a:srgbClr val="595656"/>
                </a:solidFill>
                <a:latin typeface="微软雅黑" panose="020B0503020204020204" charset="-122"/>
                <a:ea typeface="微软雅黑" panose="020B0503020204020204" charset="-122"/>
              </a:rPr>
              <a:t>玛塔探险家</a:t>
            </a:r>
            <a:endParaRPr lang="zh-CN" altLang="en-US" sz="4800" b="1" dirty="0">
              <a:solidFill>
                <a:srgbClr val="59565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7357086" y="1451285"/>
            <a:ext cx="4092525" cy="972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4800" b="1" dirty="0">
                <a:solidFill>
                  <a:srgbClr val="595656"/>
                </a:solidFill>
                <a:latin typeface="微软雅黑" panose="020B0503020204020204" charset="-122"/>
                <a:ea typeface="微软雅黑" panose="020B0503020204020204" charset="-122"/>
              </a:rPr>
              <a:t>第一课</a:t>
            </a:r>
            <a:endParaRPr lang="zh-CN" altLang="en-US" sz="4800" b="1" dirty="0">
              <a:solidFill>
                <a:srgbClr val="59565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Picture 7" descr="资源 2112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9035" y="2795270"/>
            <a:ext cx="3402965" cy="2188845"/>
          </a:xfrm>
          <a:prstGeom prst="rect">
            <a:avLst/>
          </a:prstGeom>
        </p:spPr>
      </p:pic>
      <p:pic>
        <p:nvPicPr>
          <p:cNvPr id="3" name="Picture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40" y="-142240"/>
            <a:ext cx="12811125" cy="9063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69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6" name="Content Placeholder 1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81495"/>
          </a:xfrm>
          <a:prstGeom prst="rect">
            <a:avLst/>
          </a:prstGeom>
        </p:spPr>
      </p:pic>
      <p:pic>
        <p:nvPicPr>
          <p:cNvPr id="18" name="Content Placeholder 19" descr="资源 211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845" y="2533650"/>
            <a:ext cx="4512310" cy="2902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" y="381665"/>
            <a:ext cx="10333537" cy="685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1271" y="510188"/>
            <a:ext cx="150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图片包含 游戏机, 画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" y="539540"/>
            <a:ext cx="530106" cy="36895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0" y="0"/>
            <a:ext cx="12166600" cy="6857365"/>
          </a:xfrm>
          <a:prstGeom prst="rect">
            <a:avLst/>
          </a:prstGeom>
        </p:spPr>
      </p:pic>
      <p:pic>
        <p:nvPicPr>
          <p:cNvPr id="15" name="Content Placeholder 3" descr="资源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9065" y="1713230"/>
            <a:ext cx="2790190" cy="456628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561840" y="1868170"/>
            <a:ext cx="5412105" cy="459740"/>
            <a:chOff x="7184" y="2959"/>
            <a:chExt cx="8523" cy="72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184" y="3349"/>
              <a:ext cx="4762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"/>
            <p:cNvGrpSpPr/>
            <p:nvPr/>
          </p:nvGrpSpPr>
          <p:grpSpPr>
            <a:xfrm>
              <a:off x="12226" y="3092"/>
              <a:ext cx="1028" cy="488"/>
              <a:chOff x="4863" y="4271"/>
              <a:chExt cx="1028" cy="488"/>
            </a:xfrm>
          </p:grpSpPr>
          <p:sp>
            <p:nvSpPr>
              <p:cNvPr id="29" name="椭圆 94"/>
              <p:cNvSpPr/>
              <p:nvPr/>
            </p:nvSpPr>
            <p:spPr>
              <a:xfrm>
                <a:off x="4863" y="4271"/>
                <a:ext cx="489" cy="489"/>
              </a:xfrm>
              <a:prstGeom prst="ellipse">
                <a:avLst/>
              </a:prstGeom>
              <a:solidFill>
                <a:srgbClr val="E78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0" name="椭圆 95"/>
              <p:cNvSpPr/>
              <p:nvPr/>
            </p:nvSpPr>
            <p:spPr>
              <a:xfrm>
                <a:off x="4955" y="4364"/>
                <a:ext cx="304" cy="304"/>
              </a:xfrm>
              <a:prstGeom prst="ellipse">
                <a:avLst/>
              </a:prstGeom>
              <a:solidFill>
                <a:srgbClr val="F3CF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1" name="椭圆 96"/>
              <p:cNvSpPr/>
              <p:nvPr/>
            </p:nvSpPr>
            <p:spPr>
              <a:xfrm>
                <a:off x="5008" y="4416"/>
                <a:ext cx="199" cy="199"/>
              </a:xfrm>
              <a:prstGeom prst="ellipse">
                <a:avLst/>
              </a:prstGeom>
              <a:solidFill>
                <a:srgbClr val="F3CF7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2" name="圆角矩形 97"/>
              <p:cNvSpPr/>
              <p:nvPr/>
            </p:nvSpPr>
            <p:spPr>
              <a:xfrm>
                <a:off x="5409" y="4416"/>
                <a:ext cx="482" cy="169"/>
              </a:xfrm>
              <a:prstGeom prst="roundRect">
                <a:avLst>
                  <a:gd name="adj" fmla="val 41071"/>
                </a:avLst>
              </a:prstGeom>
              <a:solidFill>
                <a:srgbClr val="F3C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23"/>
            <p:cNvSpPr txBox="1"/>
            <p:nvPr/>
          </p:nvSpPr>
          <p:spPr>
            <a:xfrm>
              <a:off x="13365" y="2959"/>
              <a:ext cx="2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控制塔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69255" y="3766185"/>
            <a:ext cx="4504690" cy="459740"/>
            <a:chOff x="8613" y="5931"/>
            <a:chExt cx="7094" cy="72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8613" y="6294"/>
              <a:ext cx="3384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组合 2"/>
            <p:cNvGrpSpPr/>
            <p:nvPr/>
          </p:nvGrpSpPr>
          <p:grpSpPr>
            <a:xfrm>
              <a:off x="12169" y="6065"/>
              <a:ext cx="1028" cy="488"/>
              <a:chOff x="4863" y="4271"/>
              <a:chExt cx="1028" cy="488"/>
            </a:xfrm>
          </p:grpSpPr>
          <p:sp>
            <p:nvSpPr>
              <p:cNvPr id="37" name="椭圆 94"/>
              <p:cNvSpPr/>
              <p:nvPr/>
            </p:nvSpPr>
            <p:spPr>
              <a:xfrm>
                <a:off x="4863" y="4271"/>
                <a:ext cx="489" cy="489"/>
              </a:xfrm>
              <a:prstGeom prst="ellipse">
                <a:avLst/>
              </a:prstGeom>
              <a:solidFill>
                <a:srgbClr val="E78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95"/>
              <p:cNvSpPr/>
              <p:nvPr/>
            </p:nvSpPr>
            <p:spPr>
              <a:xfrm>
                <a:off x="4955" y="4364"/>
                <a:ext cx="304" cy="304"/>
              </a:xfrm>
              <a:prstGeom prst="ellipse">
                <a:avLst/>
              </a:prstGeom>
              <a:solidFill>
                <a:srgbClr val="F3CF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9" name="椭圆 96"/>
              <p:cNvSpPr/>
              <p:nvPr/>
            </p:nvSpPr>
            <p:spPr>
              <a:xfrm>
                <a:off x="5008" y="4416"/>
                <a:ext cx="199" cy="199"/>
              </a:xfrm>
              <a:prstGeom prst="ellipse">
                <a:avLst/>
              </a:prstGeom>
              <a:solidFill>
                <a:srgbClr val="F3CF7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0" name="圆角矩形 97"/>
              <p:cNvSpPr/>
              <p:nvPr/>
            </p:nvSpPr>
            <p:spPr>
              <a:xfrm>
                <a:off x="5409" y="4416"/>
                <a:ext cx="482" cy="169"/>
              </a:xfrm>
              <a:prstGeom prst="roundRect">
                <a:avLst>
                  <a:gd name="adj" fmla="val 41071"/>
                </a:avLst>
              </a:prstGeom>
              <a:solidFill>
                <a:srgbClr val="F3C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41" name="文本框 23"/>
            <p:cNvSpPr txBox="1"/>
            <p:nvPr/>
          </p:nvSpPr>
          <p:spPr>
            <a:xfrm>
              <a:off x="13365" y="5931"/>
              <a:ext cx="234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编程板</a:t>
              </a:r>
              <a:endPara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3080"/>
          </a:xfrm>
          <a:prstGeom prst="rect">
            <a:avLst/>
          </a:prstGeom>
        </p:spPr>
      </p:pic>
      <p:pic>
        <p:nvPicPr>
          <p:cNvPr id="13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24" y="3061345"/>
            <a:ext cx="5457463" cy="3069823"/>
          </a:xfrm>
          <a:prstGeom prst="rect">
            <a:avLst/>
          </a:prstGeom>
        </p:spPr>
      </p:pic>
      <p:pic>
        <p:nvPicPr>
          <p:cNvPr id="15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512" y="3061345"/>
            <a:ext cx="5457463" cy="3069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4" y="381665"/>
            <a:ext cx="10333537" cy="685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91271" y="510188"/>
            <a:ext cx="150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课堂导入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图片包含 游戏机, 画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26" y="539540"/>
            <a:ext cx="530106" cy="36895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2925"/>
          </a:xfrm>
          <a:prstGeom prst="rect">
            <a:avLst/>
          </a:prstGeom>
        </p:spPr>
      </p:pic>
      <p:pic>
        <p:nvPicPr>
          <p:cNvPr id="18" name="Content Placeholder 1" descr="资源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10" y="3685540"/>
            <a:ext cx="7510780" cy="17938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85265" y="2063115"/>
            <a:ext cx="3842385" cy="398780"/>
            <a:chOff x="2339" y="3249"/>
            <a:chExt cx="6051" cy="628"/>
          </a:xfrm>
        </p:grpSpPr>
        <p:sp>
          <p:nvSpPr>
            <p:cNvPr id="21" name="文本框 23"/>
            <p:cNvSpPr txBox="1"/>
            <p:nvPr/>
          </p:nvSpPr>
          <p:spPr>
            <a:xfrm>
              <a:off x="3686" y="3249"/>
              <a:ext cx="470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运动编程块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2" name="组合 2"/>
            <p:cNvGrpSpPr/>
            <p:nvPr/>
          </p:nvGrpSpPr>
          <p:grpSpPr>
            <a:xfrm>
              <a:off x="2339" y="3318"/>
              <a:ext cx="1028" cy="488"/>
              <a:chOff x="4863" y="4271"/>
              <a:chExt cx="1028" cy="488"/>
            </a:xfrm>
          </p:grpSpPr>
          <p:sp>
            <p:nvSpPr>
              <p:cNvPr id="23" name="椭圆 94"/>
              <p:cNvSpPr/>
              <p:nvPr/>
            </p:nvSpPr>
            <p:spPr>
              <a:xfrm>
                <a:off x="4863" y="4271"/>
                <a:ext cx="489" cy="489"/>
              </a:xfrm>
              <a:prstGeom prst="ellipse">
                <a:avLst/>
              </a:prstGeom>
              <a:solidFill>
                <a:srgbClr val="E78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95"/>
              <p:cNvSpPr/>
              <p:nvPr/>
            </p:nvSpPr>
            <p:spPr>
              <a:xfrm>
                <a:off x="4955" y="4364"/>
                <a:ext cx="304" cy="304"/>
              </a:xfrm>
              <a:prstGeom prst="ellipse">
                <a:avLst/>
              </a:prstGeom>
              <a:solidFill>
                <a:srgbClr val="F3CF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96"/>
              <p:cNvSpPr/>
              <p:nvPr/>
            </p:nvSpPr>
            <p:spPr>
              <a:xfrm>
                <a:off x="5008" y="4416"/>
                <a:ext cx="199" cy="199"/>
              </a:xfrm>
              <a:prstGeom prst="ellipse">
                <a:avLst/>
              </a:prstGeom>
              <a:solidFill>
                <a:srgbClr val="F3CF7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圆角矩形 97"/>
              <p:cNvSpPr/>
              <p:nvPr/>
            </p:nvSpPr>
            <p:spPr>
              <a:xfrm>
                <a:off x="5409" y="4416"/>
                <a:ext cx="482" cy="169"/>
              </a:xfrm>
              <a:prstGeom prst="roundRect">
                <a:avLst>
                  <a:gd name="adj" fmla="val 41071"/>
                </a:avLst>
              </a:prstGeom>
              <a:solidFill>
                <a:srgbClr val="F3C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7" name="Content Placeholder 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11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485265" y="2063115"/>
            <a:ext cx="3842385" cy="398780"/>
            <a:chOff x="2339" y="3249"/>
            <a:chExt cx="6051" cy="628"/>
          </a:xfrm>
        </p:grpSpPr>
        <p:sp>
          <p:nvSpPr>
            <p:cNvPr id="21" name="文本框 23"/>
            <p:cNvSpPr txBox="1"/>
            <p:nvPr/>
          </p:nvSpPr>
          <p:spPr>
            <a:xfrm>
              <a:off x="3686" y="3249"/>
              <a:ext cx="470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数字编程块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2" name="组合 2"/>
            <p:cNvGrpSpPr/>
            <p:nvPr/>
          </p:nvGrpSpPr>
          <p:grpSpPr>
            <a:xfrm>
              <a:off x="2339" y="3318"/>
              <a:ext cx="1028" cy="488"/>
              <a:chOff x="4863" y="4271"/>
              <a:chExt cx="1028" cy="488"/>
            </a:xfrm>
          </p:grpSpPr>
          <p:sp>
            <p:nvSpPr>
              <p:cNvPr id="23" name="椭圆 94"/>
              <p:cNvSpPr/>
              <p:nvPr/>
            </p:nvSpPr>
            <p:spPr>
              <a:xfrm>
                <a:off x="4863" y="4271"/>
                <a:ext cx="489" cy="489"/>
              </a:xfrm>
              <a:prstGeom prst="ellipse">
                <a:avLst/>
              </a:prstGeom>
              <a:solidFill>
                <a:srgbClr val="E78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95"/>
              <p:cNvSpPr/>
              <p:nvPr/>
            </p:nvSpPr>
            <p:spPr>
              <a:xfrm>
                <a:off x="4955" y="4364"/>
                <a:ext cx="304" cy="304"/>
              </a:xfrm>
              <a:prstGeom prst="ellipse">
                <a:avLst/>
              </a:prstGeom>
              <a:solidFill>
                <a:srgbClr val="F3CF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椭圆 96"/>
              <p:cNvSpPr/>
              <p:nvPr/>
            </p:nvSpPr>
            <p:spPr>
              <a:xfrm>
                <a:off x="5008" y="4416"/>
                <a:ext cx="199" cy="199"/>
              </a:xfrm>
              <a:prstGeom prst="ellipse">
                <a:avLst/>
              </a:prstGeom>
              <a:solidFill>
                <a:srgbClr val="F3CF7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圆角矩形 97"/>
              <p:cNvSpPr/>
              <p:nvPr/>
            </p:nvSpPr>
            <p:spPr>
              <a:xfrm>
                <a:off x="5409" y="4416"/>
                <a:ext cx="482" cy="169"/>
              </a:xfrm>
              <a:prstGeom prst="roundRect">
                <a:avLst>
                  <a:gd name="adj" fmla="val 41071"/>
                </a:avLst>
              </a:prstGeom>
              <a:solidFill>
                <a:srgbClr val="F3C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7" name="Content Placeholder 9" descr="资源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60" y="3836035"/>
            <a:ext cx="5643880" cy="79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865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485265" y="2063115"/>
            <a:ext cx="3842385" cy="398780"/>
            <a:chOff x="2339" y="3249"/>
            <a:chExt cx="6051" cy="628"/>
          </a:xfrm>
        </p:grpSpPr>
        <p:sp>
          <p:nvSpPr>
            <p:cNvPr id="19" name="文本框 23"/>
            <p:cNvSpPr txBox="1"/>
            <p:nvPr/>
          </p:nvSpPr>
          <p:spPr>
            <a:xfrm>
              <a:off x="3686" y="3249"/>
              <a:ext cx="470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预置编程块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1" name="组合 2"/>
            <p:cNvGrpSpPr/>
            <p:nvPr/>
          </p:nvGrpSpPr>
          <p:grpSpPr>
            <a:xfrm>
              <a:off x="2339" y="3318"/>
              <a:ext cx="1028" cy="488"/>
              <a:chOff x="4863" y="4271"/>
              <a:chExt cx="1028" cy="488"/>
            </a:xfrm>
          </p:grpSpPr>
          <p:sp>
            <p:nvSpPr>
              <p:cNvPr id="22" name="椭圆 94"/>
              <p:cNvSpPr/>
              <p:nvPr/>
            </p:nvSpPr>
            <p:spPr>
              <a:xfrm>
                <a:off x="4863" y="4271"/>
                <a:ext cx="489" cy="489"/>
              </a:xfrm>
              <a:prstGeom prst="ellipse">
                <a:avLst/>
              </a:prstGeom>
              <a:solidFill>
                <a:srgbClr val="E781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椭圆 95"/>
              <p:cNvSpPr/>
              <p:nvPr/>
            </p:nvSpPr>
            <p:spPr>
              <a:xfrm>
                <a:off x="4955" y="4364"/>
                <a:ext cx="304" cy="304"/>
              </a:xfrm>
              <a:prstGeom prst="ellipse">
                <a:avLst/>
              </a:prstGeom>
              <a:solidFill>
                <a:srgbClr val="F3CF79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4" name="椭圆 96"/>
              <p:cNvSpPr/>
              <p:nvPr/>
            </p:nvSpPr>
            <p:spPr>
              <a:xfrm>
                <a:off x="5008" y="4416"/>
                <a:ext cx="199" cy="199"/>
              </a:xfrm>
              <a:prstGeom prst="ellipse">
                <a:avLst/>
              </a:prstGeom>
              <a:solidFill>
                <a:srgbClr val="F3CF79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5" name="圆角矩形 97"/>
              <p:cNvSpPr/>
              <p:nvPr/>
            </p:nvSpPr>
            <p:spPr>
              <a:xfrm>
                <a:off x="5409" y="4416"/>
                <a:ext cx="482" cy="169"/>
              </a:xfrm>
              <a:prstGeom prst="roundRect">
                <a:avLst>
                  <a:gd name="adj" fmla="val 41071"/>
                </a:avLst>
              </a:prstGeom>
              <a:solidFill>
                <a:srgbClr val="F3C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</p:grpSp>
      <p:pic>
        <p:nvPicPr>
          <p:cNvPr id="26" name="Content Placeholder 25" descr="资源 4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855" y="3675380"/>
            <a:ext cx="5622290" cy="1760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687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Presentation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 Light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38145</cp:lastModifiedBy>
  <cp:revision>7</cp:revision>
  <dcterms:created xsi:type="dcterms:W3CDTF">2020-09-08T09:15:00Z</dcterms:created>
  <dcterms:modified xsi:type="dcterms:W3CDTF">2020-09-09T07:59:59Z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