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69" r:id="rId4"/>
    <p:sldId id="289" r:id="rId5"/>
    <p:sldId id="273" r:id="rId7"/>
    <p:sldId id="277" r:id="rId8"/>
    <p:sldId id="278" r:id="rId9"/>
    <p:sldId id="279" r:id="rId10"/>
    <p:sldId id="280" r:id="rId11"/>
    <p:sldId id="281" r:id="rId12"/>
    <p:sldId id="267" r:id="rId13"/>
    <p:sldId id="282" r:id="rId14"/>
    <p:sldId id="291" r:id="rId15"/>
    <p:sldId id="286" r:id="rId16"/>
    <p:sldId id="288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C665"/>
    <a:srgbClr val="75ACFF"/>
    <a:srgbClr val="FC9E6C"/>
    <a:srgbClr val="E6B0E9"/>
    <a:srgbClr val="A4D663"/>
    <a:srgbClr val="EF7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7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/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8000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2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在此键入引文。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70000" y="4216400"/>
            <a:ext cx="10464800" cy="711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“在此键入引文。”</a:t>
            </a:r>
          </a:p>
        </p:txBody>
      </p:sp>
      <p:sp>
        <p:nvSpPr>
          <p:cNvPr id="95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图像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103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像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21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图像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39" name="标题文本"/>
          <p:cNvSpPr txBox="1">
            <a:spLocks noGrp="1"/>
          </p:cNvSpPr>
          <p:nvPr>
            <p:ph type="title" hasCustomPrompt="1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标题文本</a:t>
            </a:r>
          </a:p>
        </p:txBody>
      </p:sp>
      <p:sp>
        <p:nvSpPr>
          <p:cNvPr id="40" name="正文级别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文本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标题文本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正文级别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图像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66" name="标题文本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正文级别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正文级别 1…"/>
          <p:cNvSpPr txBox="1">
            <a:spLocks noGrp="1"/>
          </p:cNvSpPr>
          <p:nvPr>
            <p:ph type="body" idx="1" hasCustomPrompt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图像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4" name="图像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5" name="图像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6" name="幻灯片编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正文级别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7.png"/><Relationship Id="rId1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4165" cy="97694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5435" cy="97536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112520" y="4641533"/>
            <a:ext cx="2933700" cy="47053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</a:t>
            </a:r>
            <a:endParaRPr kumimoji="0" lang="zh-CN" altLang="en-US" sz="24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6152515" y="6044565"/>
            <a:ext cx="22225" cy="116078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3" name="文本框 12"/>
          <p:cNvSpPr txBox="1"/>
          <p:nvPr/>
        </p:nvSpPr>
        <p:spPr>
          <a:xfrm>
            <a:off x="4991735" y="7348538"/>
            <a:ext cx="2613660" cy="84010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48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黑体" panose="02010609060101010101" charset="-122"/>
                <a:ea typeface="黑体" panose="02010609060101010101" charset="-122"/>
                <a:cs typeface="Helvetica Neue"/>
                <a:sym typeface="Helvetica Neue"/>
              </a:rPr>
              <a:t>小缺口</a:t>
            </a:r>
            <a:endParaRPr kumimoji="0" lang="zh-CN" altLang="en-US" sz="4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黑体" panose="02010609060101010101" charset="-122"/>
              <a:ea typeface="黑体" panose="02010609060101010101" charset="-122"/>
              <a:cs typeface="Helvetica Neue"/>
              <a:sym typeface="Helvetica Neue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09065" y="8813165"/>
            <a:ext cx="10645775" cy="47053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</a:t>
            </a:r>
            <a:r>
              <a:rPr kumimoji="0" lang="zh-CN" altLang="en-US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黑体" panose="02010609060101010101" charset="-122"/>
                <a:ea typeface="黑体" panose="02010609060101010101" charset="-122"/>
                <a:cs typeface="Helvetica Neue"/>
                <a:sym typeface="Helvetica Neue"/>
              </a:rPr>
              <a:t>请你捏着小缺口对着自己，看看箭头指向哪个方向，就往哪个方向运动。</a:t>
            </a:r>
            <a:endParaRPr kumimoji="0" lang="zh-CN" altLang="en-US" sz="24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黑体" panose="02010609060101010101" charset="-122"/>
              <a:ea typeface="黑体" panose="02010609060101010101" charset="-122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3" grpId="1" animBg="1"/>
      <p:bldP spid="2" grpId="0" bldLvl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5435" cy="975296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5435" cy="975296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4800" cy="977074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13690" cy="9753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4165" cy="974661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34460" y="3017203"/>
            <a:ext cx="4149090" cy="5937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kumimoji="0" lang="zh-CN" alt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" name="图片 5" descr="资源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28" y="3610928"/>
            <a:ext cx="2750792" cy="2744792"/>
          </a:xfrm>
          <a:prstGeom prst="rect">
            <a:avLst/>
          </a:prstGeom>
        </p:spPr>
      </p:pic>
      <p:pic>
        <p:nvPicPr>
          <p:cNvPr id="12" name="图片 11" descr="资源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6141" y="3610928"/>
            <a:ext cx="2711616" cy="2711616"/>
          </a:xfrm>
          <a:prstGeom prst="rect">
            <a:avLst/>
          </a:prstGeom>
        </p:spPr>
      </p:pic>
      <p:pic>
        <p:nvPicPr>
          <p:cNvPr id="13" name="图片 12" descr="资源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1324" y="3598222"/>
            <a:ext cx="2724322" cy="2724322"/>
          </a:xfrm>
          <a:prstGeom prst="rect">
            <a:avLst/>
          </a:prstGeom>
        </p:spPr>
      </p:pic>
      <p:pic>
        <p:nvPicPr>
          <p:cNvPr id="14" name="图片 13" descr="资源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9213" y="3585522"/>
            <a:ext cx="2724322" cy="272432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4165" cy="97770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34460" y="3017203"/>
            <a:ext cx="4149090" cy="5937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kumimoji="0" lang="zh-CN" alt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" name="图片 5" descr="资源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805" y="3949700"/>
            <a:ext cx="4949190" cy="493839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4165" cy="97732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34460" y="3017203"/>
            <a:ext cx="4149090" cy="5937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kumimoji="0" lang="zh-CN" alt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" name="图片 6" descr="资源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790" y="3778885"/>
            <a:ext cx="4878705" cy="487870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5435" cy="97504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34460" y="3017203"/>
            <a:ext cx="4149090" cy="5937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kumimoji="0" lang="zh-CN" alt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" name="图片 6" descr="资源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4500" y="3735070"/>
            <a:ext cx="5008245" cy="500824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17500" cy="97529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34460" y="3017203"/>
            <a:ext cx="4149090" cy="5937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kumimoji="0" lang="zh-CN" alt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" name="图片 6" descr="资源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150" y="3661410"/>
            <a:ext cx="4901565" cy="490156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934460" y="3017203"/>
            <a:ext cx="4149090" cy="5937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kumimoji="0" lang="zh-CN" alt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4800" cy="978281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3004800" cy="97980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934460" y="3017203"/>
            <a:ext cx="4149090" cy="5937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50800" tIns="50800" rIns="50800" bIns="50800" numCol="1" spcCol="38100" rtlCol="0" anchor="ctr" forceAA="0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kumimoji="0" lang="zh-CN" altLang="en-US" sz="32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575" y="7800975"/>
            <a:ext cx="1292225" cy="13093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390" y="7770495"/>
            <a:ext cx="1386205" cy="137033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6150" y="7799070"/>
            <a:ext cx="1326515" cy="129349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rcRect l="1725" t="1414"/>
          <a:stretch>
            <a:fillRect/>
          </a:stretch>
        </p:blipFill>
        <p:spPr>
          <a:xfrm>
            <a:off x="3743325" y="7800975"/>
            <a:ext cx="1319530" cy="12915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WPS 演示</Application>
  <PresentationFormat>自定义</PresentationFormat>
  <Paragraphs>20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0" baseType="lpstr">
      <vt:lpstr>Arial</vt:lpstr>
      <vt:lpstr>宋体</vt:lpstr>
      <vt:lpstr>Wingdings</vt:lpstr>
      <vt:lpstr>Helvetica Neue</vt:lpstr>
      <vt:lpstr>Helvetica Neue Medium</vt:lpstr>
      <vt:lpstr>Helvetica Neue Light</vt:lpstr>
      <vt:lpstr>Helvetica Neue Thin</vt:lpstr>
      <vt:lpstr>Helvetica Light</vt:lpstr>
      <vt:lpstr>黑体</vt:lpstr>
      <vt:lpstr>Yuanti SC Bold</vt:lpstr>
      <vt:lpstr>站酷快乐体2016修订版</vt:lpstr>
      <vt:lpstr>微软雅黑</vt:lpstr>
      <vt:lpstr>Arial Unicode MS</vt:lpstr>
      <vt:lpstr>Barbarello</vt:lpstr>
      <vt:lpstr>Helvetica Neue Medium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Zoey</cp:lastModifiedBy>
  <cp:revision>34</cp:revision>
  <dcterms:created xsi:type="dcterms:W3CDTF">2020-02-03T04:09:00Z</dcterms:created>
  <dcterms:modified xsi:type="dcterms:W3CDTF">2020-03-11T03:59:29Z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