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98" r:id="rId3"/>
    <p:sldId id="277" r:id="rId4"/>
    <p:sldId id="299" r:id="rId6"/>
    <p:sldId id="300" r:id="rId7"/>
    <p:sldId id="301" r:id="rId8"/>
    <p:sldId id="259" r:id="rId9"/>
    <p:sldId id="302" r:id="rId10"/>
    <p:sldId id="303" r:id="rId11"/>
    <p:sldId id="304" r:id="rId12"/>
    <p:sldId id="305" r:id="rId13"/>
    <p:sldId id="306" r:id="rId14"/>
    <p:sldId id="3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D71"/>
    <a:srgbClr val="E67D55"/>
    <a:srgbClr val="FBE5D6"/>
    <a:srgbClr val="E2F0D9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1.xml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3335"/>
            <a:ext cx="12166600" cy="6870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16510"/>
            <a:ext cx="12192000" cy="68916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9525"/>
            <a:ext cx="12175490" cy="68681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3340" y="-64770"/>
            <a:ext cx="12244705" cy="69227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382270"/>
            <a:ext cx="3216275" cy="6832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91271" y="510188"/>
            <a:ext cx="1500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课堂导入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图片包含 游戏机, 画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26" y="539540"/>
            <a:ext cx="530106" cy="368954"/>
          </a:xfrm>
          <a:prstGeom prst="rect">
            <a:avLst/>
          </a:prstGeom>
        </p:spPr>
      </p:pic>
      <p:pic>
        <p:nvPicPr>
          <p:cNvPr id="2" name="music 2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48555" y="1997075"/>
            <a:ext cx="6529070" cy="4029075"/>
          </a:xfrm>
          <a:prstGeom prst="rect">
            <a:avLst/>
          </a:prstGeom>
        </p:spPr>
      </p:pic>
      <p:pic>
        <p:nvPicPr>
          <p:cNvPr id="3" name="图片 2" descr="C:/Users/zhouj/AppData/Local/Temp/kaimatting/20210205114257/output_aiMatting_20210205114300.pngoutput_aiMatting_202102051143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290" y="2628900"/>
            <a:ext cx="2844800" cy="1841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2280" y="1403350"/>
            <a:ext cx="7881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通多对比猜猜看数字编程块与音乐编程块结合使用的意义！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 descr="资源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3295" y="481965"/>
            <a:ext cx="1859915" cy="346710"/>
          </a:xfrm>
          <a:prstGeom prst="rect">
            <a:avLst/>
          </a:prstGeom>
        </p:spPr>
      </p:pic>
      <p:pic>
        <p:nvPicPr>
          <p:cNvPr id="5" name="图片 4" descr="PPT水印高透明版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5" y="3810"/>
            <a:ext cx="12176760" cy="6854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31115"/>
            <a:ext cx="12190730" cy="69202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8260" y="0"/>
            <a:ext cx="122878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" y="0"/>
            <a:ext cx="12169775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98780"/>
            <a:ext cx="3216275" cy="6832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91271" y="510188"/>
            <a:ext cx="1500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探究活动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图片包含 游戏机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27" y="538916"/>
            <a:ext cx="581228" cy="375831"/>
          </a:xfrm>
          <a:prstGeom prst="rect">
            <a:avLst/>
          </a:prstGeom>
        </p:spPr>
      </p:pic>
      <p:pic>
        <p:nvPicPr>
          <p:cNvPr id="6" name="图片 5" descr="C:/Users/zhouj/AppData/Local/Temp/kaimatting/20210204155839/output_aiMatting_20210204155845.pngoutput_aiMatting_202102041558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35" y="1548765"/>
            <a:ext cx="7251065" cy="4852986"/>
          </a:xfrm>
          <a:prstGeom prst="rect">
            <a:avLst/>
          </a:prstGeom>
        </p:spPr>
      </p:pic>
      <p:pic>
        <p:nvPicPr>
          <p:cNvPr id="10" name="图片 9" descr="资源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295" y="481965"/>
            <a:ext cx="1859915" cy="346710"/>
          </a:xfrm>
          <a:prstGeom prst="rect">
            <a:avLst/>
          </a:prstGeom>
        </p:spPr>
      </p:pic>
      <p:pic>
        <p:nvPicPr>
          <p:cNvPr id="2" name="图片 1" descr="PPT水印高透明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3810"/>
            <a:ext cx="12176760" cy="68541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0"/>
            <a:ext cx="122135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985" y="-635"/>
            <a:ext cx="1220597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685" y="-70485"/>
            <a:ext cx="12338685" cy="69164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4750*2782*780*780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WPS 演示</Application>
  <PresentationFormat>Widescreen</PresentationFormat>
  <Paragraphs>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玛塔去家访</dc:title>
  <dc:creator/>
  <cp:lastModifiedBy>周洁</cp:lastModifiedBy>
  <cp:revision>18</cp:revision>
  <dcterms:created xsi:type="dcterms:W3CDTF">2020-11-06T01:34:00Z</dcterms:created>
  <dcterms:modified xsi:type="dcterms:W3CDTF">2021-02-19T06:20:03Z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