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3"/>
    <p:sldId id="257" r:id="rId4"/>
    <p:sldId id="264" r:id="rId5"/>
    <p:sldId id="265" r:id="rId6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0D9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1365" cy="6870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13" name="Content Placeholder 1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1365" cy="68491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1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408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10" name="Content Placeholder 9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7993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10" name="Content Placeholder 9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226290" cy="68586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Calibri Light</vt:lpstr>
      <vt:lpstr>Calibri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38145</cp:lastModifiedBy>
  <cp:revision>11</cp:revision>
  <dcterms:created xsi:type="dcterms:W3CDTF">2020-09-08T09:15:00Z</dcterms:created>
  <dcterms:modified xsi:type="dcterms:W3CDTF">2020-09-09T08:02:37Z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</Properties>
</file>